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2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71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 showGuides="1">
      <p:cViewPr varScale="1">
        <p:scale>
          <a:sx n="110" d="100"/>
          <a:sy n="110" d="100"/>
        </p:scale>
        <p:origin x="-17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915D-068A-0840-A6BB-21BA9995AF78}" type="datetimeFigureOut">
              <a:rPr lang="en-US" smtClean="0"/>
              <a:t>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915D-068A-0840-A6BB-21BA9995AF78}" type="datetimeFigureOut">
              <a:rPr lang="en-US" smtClean="0"/>
              <a:t>2/10/14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54FB-AFF5-DB4A-BFEA-73EB86720B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915D-068A-0840-A6BB-21BA9995AF78}" type="datetimeFigureOut">
              <a:rPr lang="en-US" smtClean="0"/>
              <a:t>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54FB-AFF5-DB4A-BFEA-73EB86720B8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D45B915D-068A-0840-A6BB-21BA9995AF78}" type="datetimeFigureOut">
              <a:rPr lang="en-US" smtClean="0"/>
              <a:t>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54FB-AFF5-DB4A-BFEA-73EB86720B8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915D-068A-0840-A6BB-21BA9995AF78}" type="datetimeFigureOut">
              <a:rPr lang="en-US" smtClean="0"/>
              <a:t>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54FB-AFF5-DB4A-BFEA-73EB86720B8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915D-068A-0840-A6BB-21BA9995AF78}" type="datetimeFigureOut">
              <a:rPr lang="en-US" smtClean="0"/>
              <a:t>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915D-068A-0840-A6BB-21BA9995AF78}" type="datetimeFigureOut">
              <a:rPr lang="en-US" smtClean="0"/>
              <a:t>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54FB-AFF5-DB4A-BFEA-73EB86720B8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915D-068A-0840-A6BB-21BA9995AF78}" type="datetimeFigureOut">
              <a:rPr lang="en-US" smtClean="0"/>
              <a:t>2/10/14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54FB-AFF5-DB4A-BFEA-73EB86720B8C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915D-068A-0840-A6BB-21BA9995AF78}" type="datetimeFigureOut">
              <a:rPr lang="en-US" smtClean="0"/>
              <a:t>2/10/14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54FB-AFF5-DB4A-BFEA-73EB86720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915D-068A-0840-A6BB-21BA9995AF78}" type="datetimeFigureOut">
              <a:rPr lang="en-US" smtClean="0"/>
              <a:t>2/10/14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54FB-AFF5-DB4A-BFEA-73EB86720B8C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915D-068A-0840-A6BB-21BA9995AF78}" type="datetimeFigureOut">
              <a:rPr lang="en-US" smtClean="0"/>
              <a:t>2/10/14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54FB-AFF5-DB4A-BFEA-73EB86720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915D-068A-0840-A6BB-21BA9995AF78}" type="datetimeFigureOut">
              <a:rPr lang="en-US" smtClean="0"/>
              <a:t>2/10/14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B915D-068A-0840-A6BB-21BA9995AF78}" type="datetimeFigureOut">
              <a:rPr lang="en-US" smtClean="0"/>
              <a:t>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A54FB-AFF5-DB4A-BFEA-73EB86720B8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Trends for </a:t>
            </a:r>
            <a:r>
              <a:rPr lang="en-US" b="1" dirty="0" smtClean="0"/>
              <a:t>2014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Immigrants in the Time of </a:t>
            </a:r>
            <a:r>
              <a:rPr lang="en-US" b="1" i="1" dirty="0" smtClean="0"/>
              <a:t>Questionable</a:t>
            </a:r>
            <a:r>
              <a:rPr lang="en-US" b="1" dirty="0" smtClean="0"/>
              <a:t> Comprehensive Immigration Reform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926437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North Central Florida</a:t>
            </a:r>
          </a:p>
          <a:p>
            <a:r>
              <a:rPr lang="en-US" dirty="0" smtClean="0"/>
              <a:t>Social Service/Hispanic Alliance</a:t>
            </a:r>
            <a:endParaRPr lang="en-US" dirty="0"/>
          </a:p>
        </p:txBody>
      </p:sp>
      <p:pic>
        <p:nvPicPr>
          <p:cNvPr id="6" name="Picture 5" descr="rwhp 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6104363"/>
            <a:ext cx="1905000" cy="525037"/>
          </a:xfrm>
          <a:prstGeom prst="rect">
            <a:avLst/>
          </a:prstGeom>
          <a:solidFill>
            <a:srgbClr val="FF7110"/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981200"/>
            <a:ext cx="4343400" cy="1706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dirty="0" smtClean="0"/>
              <a:t>Immigrant Limbo</a:t>
            </a:r>
          </a:p>
          <a:p>
            <a:pPr lvl="1"/>
            <a:r>
              <a:rPr lang="en-US" dirty="0" smtClean="0"/>
              <a:t>Exploitation</a:t>
            </a:r>
          </a:p>
          <a:p>
            <a:pPr lvl="1"/>
            <a:r>
              <a:rPr lang="en-US" dirty="0" smtClean="0"/>
              <a:t>Deportations	</a:t>
            </a:r>
          </a:p>
          <a:p>
            <a:pPr lvl="1"/>
            <a:r>
              <a:rPr lang="en-US" dirty="0" smtClean="0"/>
              <a:t>Shattered Families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95800" y="4541837"/>
            <a:ext cx="4648200" cy="28495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 Shifts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7110"/>
              </a:buClr>
              <a:buSzPct val="70000"/>
              <a:buFont typeface="Arial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H2 Workers vs. “Resident”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7110"/>
              </a:buClr>
              <a:buSzPct val="90000"/>
              <a:buFont typeface="Arial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DACA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7110"/>
              </a:buClr>
              <a:buSzPct val="70000"/>
              <a:buFont typeface="Arial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In-State Tuition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7110"/>
              </a:buClr>
              <a:buSzPct val="70000"/>
              <a:buFont typeface="Arial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Affordable Care Act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Bent-Up Arrow 6"/>
          <p:cNvSpPr/>
          <p:nvPr/>
        </p:nvSpPr>
        <p:spPr>
          <a:xfrm rot="5400000">
            <a:off x="3390900" y="4076701"/>
            <a:ext cx="914400" cy="990600"/>
          </a:xfrm>
          <a:prstGeom prst="bentUpArrow">
            <a:avLst/>
          </a:prstGeom>
          <a:solidFill>
            <a:srgbClr val="D59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960437"/>
            <a:ext cx="4114800" cy="71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Status of CIR Bills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Bent-Up Arrow 8"/>
          <p:cNvSpPr/>
          <p:nvPr/>
        </p:nvSpPr>
        <p:spPr>
          <a:xfrm rot="5400000">
            <a:off x="876300" y="1790700"/>
            <a:ext cx="914400" cy="990600"/>
          </a:xfrm>
          <a:prstGeom prst="bentUpArrow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981200"/>
            <a:ext cx="5829300" cy="1706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dirty="0" smtClean="0"/>
              <a:t>Use your </a:t>
            </a:r>
            <a:r>
              <a:rPr lang="en-US" sz="3200" dirty="0" smtClean="0"/>
              <a:t>voice</a:t>
            </a:r>
            <a:endParaRPr lang="en-US" sz="3200" b="1" dirty="0" smtClean="0"/>
          </a:p>
          <a:p>
            <a:pPr lvl="1"/>
            <a:r>
              <a:rPr lang="en-US" dirty="0" smtClean="0"/>
              <a:t>Comprehensive Immigration Reform</a:t>
            </a:r>
          </a:p>
          <a:p>
            <a:pPr lvl="1"/>
            <a:r>
              <a:rPr lang="en-US" dirty="0" smtClean="0"/>
              <a:t>In-state tuition	</a:t>
            </a:r>
          </a:p>
          <a:p>
            <a:pPr lvl="1"/>
            <a:r>
              <a:rPr lang="en-US" dirty="0" smtClean="0"/>
              <a:t>VAWA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038600" y="4313236"/>
            <a:ext cx="5105400" cy="28495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Network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7110"/>
              </a:buClr>
              <a:buSzPct val="70000"/>
              <a:buFont typeface="Arial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Collaborate on service</a:t>
            </a:r>
            <a:r>
              <a:rPr kumimoji="0" lang="en-US" sz="22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delivery</a:t>
            </a:r>
            <a:endParaRPr kumimoji="0" lang="en-US" sz="22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7110"/>
              </a:buClr>
              <a:buSzPct val="90000"/>
              <a:buFont typeface="Arial"/>
              <a:buChar char="•"/>
              <a:tabLst/>
              <a:defRPr/>
            </a:pPr>
            <a:r>
              <a:rPr lang="en-US" sz="2200" b="1" noProof="0" dirty="0" smtClean="0">
                <a:solidFill>
                  <a:srgbClr val="FFFFFF"/>
                </a:solidFill>
              </a:rPr>
              <a:t>Prepare community with resources</a:t>
            </a:r>
            <a:endParaRPr kumimoji="0" lang="en-US" sz="22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7110"/>
              </a:buClr>
              <a:buSzPct val="70000"/>
              <a:buFont typeface="Arial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Identify topics to inform or become</a:t>
            </a:r>
            <a:r>
              <a:rPr kumimoji="0" lang="en-US" sz="22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informed about</a:t>
            </a:r>
            <a:endParaRPr kumimoji="0" lang="en-US" sz="22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Bent-Up Arrow 6"/>
          <p:cNvSpPr/>
          <p:nvPr/>
        </p:nvSpPr>
        <p:spPr>
          <a:xfrm rot="5400000">
            <a:off x="2982418" y="3799382"/>
            <a:ext cx="914400" cy="1088036"/>
          </a:xfrm>
          <a:prstGeom prst="bentUpArrow">
            <a:avLst/>
          </a:prstGeom>
          <a:solidFill>
            <a:srgbClr val="D59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960437"/>
            <a:ext cx="4114800" cy="71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What to do?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Bent-Up Arrow 8"/>
          <p:cNvSpPr/>
          <p:nvPr/>
        </p:nvSpPr>
        <p:spPr>
          <a:xfrm rot="5400000">
            <a:off x="876300" y="1790700"/>
            <a:ext cx="914400" cy="990600"/>
          </a:xfrm>
          <a:prstGeom prst="bentUpArrow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46</TotalTime>
  <Words>84</Words>
  <Application>Microsoft Macintosh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Focus</vt:lpstr>
      <vt:lpstr>Trends for 2014   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Trends for 2014   </dc:title>
  <dc:creator>R Lewy</dc:creator>
  <cp:lastModifiedBy>R Lewy</cp:lastModifiedBy>
  <cp:revision>5</cp:revision>
  <dcterms:created xsi:type="dcterms:W3CDTF">2014-02-11T01:58:08Z</dcterms:created>
  <dcterms:modified xsi:type="dcterms:W3CDTF">2014-02-11T02:45:03Z</dcterms:modified>
</cp:coreProperties>
</file>